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Luke Fantin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1-24T17:16:05.843">
    <p:pos x="6000" y="0"/>
    <p:text>Im just putting a theme in and some basic things to distinguish my slides. Im pretty sure it will translate over to your slides, feel free to change it.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aproxy.salon.com/width/1200/height/1200/https://media.salon.com/2014/04/franco_moretti1.jpg" TargetMode="External"/><Relationship Id="rId3" Type="http://schemas.openxmlformats.org/officeDocument/2006/relationships/hyperlink" Target="https://pages.gseis.ucla.edu/faculty/drucker/JD_Headshot.jp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Slide - Part 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cd697d3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cd697d3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Slide - Part 2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cd697d3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cd697d3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Slide - Part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23b78fb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23b78fb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f1610e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cf1610e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cf1610ec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cf1610ec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interactive map that allow users to coherently visualize and compare large amount of data in a quick grasp.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our case we </a:t>
            </a:r>
            <a:r>
              <a:rPr lang="en" sz="1400"/>
              <a:t>analyzed the relationship between natural disasters and death toll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palladio User are able to switch between different views like Map, Graph, Table, and Gallery to sort and visualize their data according to different dimensions.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example: would use Map view when needed to compare any coordinates data as data points on a map.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points on the map can be sized to represent their relative magnitude within their 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nodes in Graph view can be scaled to reflect their relative magnitude just like in map view, except it's not on a map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Table view, data can be arranged to make customized lists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the Gallery view, data can be displayed within a grid setting for quick reference, data can also be linked to outside web-based information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Limitations to this tool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tool is has a clean and organized interface and its helpful for visualizing the bigger picture when comes to handling large amount of data but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Hard to understand all of this tools features and pinpoint all your data point as the proper data types, take some time to learn </a:t>
            </a:r>
            <a:r>
              <a:rPr lang="en" sz="1400"/>
              <a:t>Palladio is not the most efficient because user would have to manually set every data point to the proper data type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the more data point you have the </a:t>
            </a:r>
            <a:r>
              <a:rPr lang="en" sz="1400"/>
              <a:t>easier</a:t>
            </a:r>
            <a:r>
              <a:rPr lang="en" sz="1400"/>
              <a:t> is it to make mistakes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Future use of Palladio?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f1610e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cf1610e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 class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at least one reading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https://mediaproxy.salon.com/width/1200/height/1200/https://media.salon.com/2014/04/franco_moretti1.jpg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https://pages.gseis.ucla.edu/faculty/drucker/JD_Headshot.jpg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cf1610ec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cf1610ec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how your team used GitHub to collaborate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https://www.stickpng.com/assets/images/5847f98fcef1014c0b5e48c0.png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https://sloanreview.mit.edu/content/uploads/2019/08/GEN-Maglio-Collaboration-2400.jpg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23b78fbe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23b78fbe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://hdlab.stanford.edu/pallad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dlab.stanford.edu/palladio-app/#/upload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0" y="-48525"/>
            <a:ext cx="91440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Palladio - </a:t>
            </a:r>
            <a:r>
              <a:rPr lang="en" sz="2400"/>
              <a:t>Visualize</a:t>
            </a:r>
            <a:r>
              <a:rPr lang="en" sz="2400"/>
              <a:t> complex historical data with ease</a:t>
            </a:r>
            <a:endParaRPr sz="24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0" y="47106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: Ethan, Logan, Helen and Luke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6525" y="950850"/>
            <a:ext cx="3372425" cy="33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04475" y="5093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Palladio Introduction</a:t>
            </a:r>
            <a:endParaRPr b="1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04475" y="1919075"/>
            <a:ext cx="8389500" cy="30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     </a:t>
            </a:r>
            <a:r>
              <a:rPr lang="en"/>
              <a:t>What is Palladio?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Palladio is a digital mapping tool which allows users visualize data onto a map.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Palladio seeks to create a way to map data by designing something with an interface based on humanistic </a:t>
            </a:r>
            <a:r>
              <a:rPr lang="en" sz="1400"/>
              <a:t>inquiry.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“But it is the way the visualization failed to help us answer actual research questions that made us realize that we needed become actively engaged in the design of tools.”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Visualization</a:t>
            </a:r>
            <a:r>
              <a:rPr lang="en" sz="1400"/>
              <a:t> </a:t>
            </a:r>
            <a:r>
              <a:rPr lang="en" sz="1400"/>
              <a:t>tools fail to display effective tellings of historical data/events.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1706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23325" y="522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people behind the tool</a:t>
            </a:r>
            <a:endParaRPr b="1"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537725" y="19943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Created from July 2013 to June 2016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Made by humanities students at Stanford using the NEH implementation grant. Its goal to promote </a:t>
            </a:r>
            <a:r>
              <a:rPr lang="en" sz="1400"/>
              <a:t>excellence</a:t>
            </a:r>
            <a:r>
              <a:rPr lang="en" sz="1400"/>
              <a:t> in the humanities and show lessons of american history to everyone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is a mapping environment along with a data analysis tool which helps to create research based historical interfaces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also </a:t>
            </a:r>
            <a:r>
              <a:rPr lang="en" sz="1400"/>
              <a:t>received a Digging into data grant in collaboration with Electronic Enlightenment Project and the Improvise Project</a:t>
            </a:r>
            <a:r>
              <a:rPr lang="en" sz="1400"/>
              <a:t> for its layouts a few years in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645575"/>
            <a:ext cx="9144000" cy="34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2369775" y="5318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Lets see the website…..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726975" y="2571750"/>
            <a:ext cx="89424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Palladio</a:t>
            </a:r>
            <a:endParaRPr sz="7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two a) </a:t>
            </a:r>
            <a:r>
              <a:rPr lang="en" sz="1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https://hdlab.stanford.edu/palladio-app/#/upload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0" y="48275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required for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Palladio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00" y="1713625"/>
            <a:ext cx="8297200" cy="31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Findings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1919075"/>
            <a:ext cx="8222100" cy="30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Palladio provides an interactive map that allows users to coherently visualize </a:t>
            </a:r>
            <a:r>
              <a:rPr lang="en" sz="1600"/>
              <a:t>the</a:t>
            </a:r>
            <a:r>
              <a:rPr lang="en" sz="1600"/>
              <a:t> relationship between any two dimensions of data.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Limitations of this tool?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Overall usability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Clean and organized interface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Effective and powerful tool for visualizing different types of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Hard to understand all it’s features and lacks an effective tutorial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Low </a:t>
            </a:r>
            <a:r>
              <a:rPr lang="en" sz="1600"/>
              <a:t>efficiency</a:t>
            </a:r>
            <a:r>
              <a:rPr lang="en" sz="1600"/>
              <a:t> caused by having user manually set every data point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Prone to errors due to the many variables in play for the tool to accurately pinpoint different data points onto the map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Discussion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14700" y="1812625"/>
            <a:ext cx="7407000" cy="31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Old ways of knowledge is getting overrun by cyberinfrastructure (bring history to a </a:t>
            </a:r>
            <a:r>
              <a:rPr lang="en" sz="1700"/>
              <a:t>digital</a:t>
            </a:r>
            <a:r>
              <a:rPr lang="en" sz="1700"/>
              <a:t> format to make it visual and easier to understand)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Three different approaches to digital scholarships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Using digital tools ✅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How the tool itself structure knowledge (how does it work and utility) ✅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How tools itself structure perception of the world ❓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Franco Moretti is thinking of scale in a specific period of time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Johanna Drucker: All data is capta because they are captured and experienced subjectively and different for every person</a:t>
            </a:r>
            <a:endParaRPr sz="17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6697" y="1812625"/>
            <a:ext cx="1518228" cy="151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925" y="3429025"/>
            <a:ext cx="1589775" cy="15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975" y="1863469"/>
            <a:ext cx="1449774" cy="1416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Collaboration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167100" y="1863475"/>
            <a:ext cx="7341600" cy="30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Able to see real-time contributions and file updates on our branch</a:t>
            </a:r>
            <a:br>
              <a:rPr lang="en" sz="2400"/>
            </a:br>
            <a:r>
              <a:rPr lang="en" sz="2400"/>
              <a:t>to ensure everyone is on the same page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Helped each other out by adding to different folders that were visible to each member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Had </a:t>
            </a:r>
            <a:r>
              <a:rPr lang="en" sz="2400"/>
              <a:t>checkpoints</a:t>
            </a:r>
            <a:r>
              <a:rPr lang="en" sz="2400"/>
              <a:t> to ensure every group </a:t>
            </a:r>
            <a:r>
              <a:rPr lang="en" sz="2400"/>
              <a:t>member</a:t>
            </a:r>
            <a:r>
              <a:rPr lang="en" sz="2400"/>
              <a:t> stayed on track</a:t>
            </a:r>
            <a:endParaRPr sz="24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975" y="3506500"/>
            <a:ext cx="1449774" cy="144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1990725" y="2996700"/>
            <a:ext cx="5261100" cy="11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1" sz="7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